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ODdmZThlYTg0YjVlZWI0NjljYzI5MzIxYmRkYTFhOTgifQ=="/>
</p:tagLst>
</file>

<file path=docProps/app.xml><?xml version="1.0" encoding="utf-8"?>
<Properties xmlns="http://schemas.openxmlformats.org/officeDocument/2006/extended-properties" xmlns:vt="http://schemas.openxmlformats.org/officeDocument/2006/docPropsVTypes">
  <Template>就业系统升级测试培训操作手册v2</Template>
  <TotalTime>176</TotalTime>
  <Words>4663</Words>
  <Application>Microsoft Office PowerPoint</Application>
  <PresentationFormat>全屏显示(4:3)</PresentationFormat>
  <Paragraphs>322</Paragraphs>
  <Slides>39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39</vt:i4>
      </vt:variant>
    </vt:vector>
  </HeadingPairs>
  <TitlesOfParts>
    <vt:vector size="47" baseType="lpstr">
      <vt:lpstr>等线</vt:lpstr>
      <vt:lpstr>汉仪大黑简</vt:lpstr>
      <vt:lpstr>黑体</vt:lpstr>
      <vt:lpstr>宋体</vt:lpstr>
      <vt:lpstr>微软雅黑</vt:lpstr>
      <vt:lpstr>Arial</vt:lpstr>
      <vt:lpstr>Calibri</vt:lpstr>
      <vt:lpstr>581TGp_gold_light</vt:lpstr>
      <vt:lpstr>毕业生就业系统 数据填报说明</vt:lpstr>
      <vt:lpstr>各角色职责及操作说明</vt:lpstr>
      <vt:lpstr>填报就业派遣信息流程</vt:lpstr>
      <vt:lpstr>摘要</vt:lpstr>
      <vt:lpstr>学生毕业申请系统说明</vt:lpstr>
      <vt:lpstr>学生登录http://sep.ucas.ac.cn</vt:lpstr>
      <vt:lpstr>学生毕业申请数据填报步骤 1、2</vt:lpstr>
      <vt:lpstr>学生毕业申请数据填报步骤 3、4</vt:lpstr>
      <vt:lpstr>毕业申请数据填报步骤 5、6</vt:lpstr>
      <vt:lpstr>签约数据填报说明</vt:lpstr>
      <vt:lpstr>签约数据填报说明</vt:lpstr>
      <vt:lpstr>派遣数据填报说明</vt:lpstr>
      <vt:lpstr>一、关于单位信息：</vt:lpstr>
      <vt:lpstr>PowerPoint 演示文稿</vt:lpstr>
      <vt:lpstr>毕业去向说明：</vt:lpstr>
      <vt:lpstr>毕业去向说明：</vt:lpstr>
      <vt:lpstr>毕业去向说明：</vt:lpstr>
      <vt:lpstr>毕业去向说明：</vt:lpstr>
      <vt:lpstr>毕业去向说明：</vt:lpstr>
      <vt:lpstr>三、派遣材料及信息相关说明：</vt:lpstr>
      <vt:lpstr>三、派遣材料及信息相关说明：</vt:lpstr>
      <vt:lpstr>三、派遣材料及信息相关说明：</vt:lpstr>
      <vt:lpstr>三、派遣材料及信息相关说明：</vt:lpstr>
      <vt:lpstr>三、派遣材料及信息相关说明：</vt:lpstr>
      <vt:lpstr>毕业去向说明</vt:lpstr>
      <vt:lpstr>毕业生毕业去向界定及标准（需提交材料）</vt:lpstr>
      <vt:lpstr>毕业生毕业去向界定及标准（需提交材料）</vt:lpstr>
      <vt:lpstr>毕业生毕业去向界定及标准（需提交材料）</vt:lpstr>
      <vt:lpstr>毕业生毕业去向界定及标准（需提交材料）</vt:lpstr>
      <vt:lpstr>数据填报之就业信息填报说明</vt:lpstr>
      <vt:lpstr>学生签约、派遣数据填报  登录http://sep.ucas.ac.cn</vt:lpstr>
      <vt:lpstr>签约、派遣数据填报步骤  1、2</vt:lpstr>
      <vt:lpstr>签约、派遣数据填报步骤  3</vt:lpstr>
      <vt:lpstr>签约、派遣数据填报步骤  4</vt:lpstr>
      <vt:lpstr>签约、派遣数据填报步骤  5、6</vt:lpstr>
      <vt:lpstr>签约、派遣数据填报步骤  7</vt:lpstr>
      <vt:lpstr>填报数据常见问题 </vt:lpstr>
      <vt:lpstr>填报数据常见问题 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就业派遣操作指南</dc:title>
  <dc:creator>李大春</dc:creator>
  <cp:lastModifiedBy>lychee</cp:lastModifiedBy>
  <cp:revision>359</cp:revision>
  <dcterms:created xsi:type="dcterms:W3CDTF">2013-06-05T11:11:42Z</dcterms:created>
  <dcterms:modified xsi:type="dcterms:W3CDTF">2023-09-12T00:59:04Z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F62088C88955485B80B4859199771645</vt:lpwstr>
  </property>
  <property fmtid="{D5CDD505-2E9C-101B-9397-08002B2CF9AE}" pid="3" name="KSOProductBuildVer">
    <vt:lpwstr>2052-11.1.0.11805</vt:lpwstr>
  </property>
</Properties>
</file>